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97" r:id="rId3"/>
    <p:sldId id="413" r:id="rId4"/>
    <p:sldId id="417" r:id="rId5"/>
    <p:sldId id="298" r:id="rId6"/>
    <p:sldId id="299" r:id="rId7"/>
    <p:sldId id="415" r:id="rId8"/>
    <p:sldId id="300" r:id="rId9"/>
    <p:sldId id="301" r:id="rId10"/>
    <p:sldId id="302" r:id="rId11"/>
    <p:sldId id="383" r:id="rId12"/>
    <p:sldId id="287" r:id="rId13"/>
    <p:sldId id="288" r:id="rId14"/>
    <p:sldId id="278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20" r:id="rId26"/>
    <p:sldId id="321" r:id="rId27"/>
    <p:sldId id="323" r:id="rId28"/>
    <p:sldId id="324" r:id="rId29"/>
    <p:sldId id="325" r:id="rId30"/>
    <p:sldId id="411" r:id="rId31"/>
    <p:sldId id="384" r:id="rId32"/>
    <p:sldId id="386" r:id="rId33"/>
    <p:sldId id="385" r:id="rId34"/>
    <p:sldId id="327" r:id="rId35"/>
    <p:sldId id="328" r:id="rId36"/>
    <p:sldId id="387" r:id="rId37"/>
    <p:sldId id="388" r:id="rId38"/>
    <p:sldId id="389" r:id="rId39"/>
    <p:sldId id="390" r:id="rId40"/>
    <p:sldId id="391" r:id="rId41"/>
    <p:sldId id="392" r:id="rId42"/>
    <p:sldId id="393" r:id="rId43"/>
    <p:sldId id="395" r:id="rId44"/>
    <p:sldId id="396" r:id="rId45"/>
    <p:sldId id="397" r:id="rId46"/>
    <p:sldId id="399" r:id="rId47"/>
    <p:sldId id="400" r:id="rId48"/>
    <p:sldId id="398" r:id="rId49"/>
    <p:sldId id="401" r:id="rId50"/>
    <p:sldId id="334" r:id="rId51"/>
    <p:sldId id="418" r:id="rId52"/>
    <p:sldId id="340" r:id="rId53"/>
    <p:sldId id="336" r:id="rId54"/>
    <p:sldId id="337" r:id="rId55"/>
    <p:sldId id="338" r:id="rId56"/>
    <p:sldId id="341" r:id="rId57"/>
    <p:sldId id="342" r:id="rId58"/>
    <p:sldId id="343" r:id="rId59"/>
    <p:sldId id="344" r:id="rId60"/>
    <p:sldId id="345" r:id="rId61"/>
    <p:sldId id="346" r:id="rId62"/>
    <p:sldId id="402" r:id="rId63"/>
    <p:sldId id="403" r:id="rId64"/>
    <p:sldId id="347" r:id="rId65"/>
    <p:sldId id="348" r:id="rId66"/>
    <p:sldId id="349" r:id="rId67"/>
    <p:sldId id="350" r:id="rId68"/>
    <p:sldId id="351" r:id="rId69"/>
    <p:sldId id="419" r:id="rId70"/>
    <p:sldId id="352" r:id="rId71"/>
    <p:sldId id="404" r:id="rId72"/>
    <p:sldId id="405" r:id="rId73"/>
    <p:sldId id="406" r:id="rId74"/>
    <p:sldId id="407" r:id="rId75"/>
    <p:sldId id="408" r:id="rId76"/>
    <p:sldId id="354" r:id="rId77"/>
    <p:sldId id="355" r:id="rId78"/>
    <p:sldId id="356" r:id="rId79"/>
    <p:sldId id="357" r:id="rId80"/>
    <p:sldId id="358" r:id="rId81"/>
    <p:sldId id="359" r:id="rId82"/>
    <p:sldId id="360" r:id="rId83"/>
    <p:sldId id="361" r:id="rId84"/>
    <p:sldId id="409" r:id="rId85"/>
    <p:sldId id="410" r:id="rId86"/>
    <p:sldId id="362" r:id="rId87"/>
    <p:sldId id="363" r:id="rId88"/>
    <p:sldId id="364" r:id="rId89"/>
    <p:sldId id="367" r:id="rId90"/>
    <p:sldId id="365" r:id="rId91"/>
    <p:sldId id="412" r:id="rId92"/>
    <p:sldId id="414" r:id="rId93"/>
    <p:sldId id="368" r:id="rId94"/>
    <p:sldId id="369" r:id="rId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0"/>
    <p:restoredTop sz="94818"/>
  </p:normalViewPr>
  <p:slideViewPr>
    <p:cSldViewPr snapToGrid="0" snapToObjects="1">
      <p:cViewPr varScale="1">
        <p:scale>
          <a:sx n="132" d="100"/>
          <a:sy n="132" d="100"/>
        </p:scale>
        <p:origin x="16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E5-FBF1-2742-A3FC-3564FF6F0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0D178-6377-F249-BF95-693672F40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BCF5-59E1-C04C-9DD3-66F0579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8AD1-5D5B-7E43-BCDF-4BE8DB1D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BF393-5957-B744-B447-5695828C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F04C-7219-BF40-9CFB-68023739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B3AF6-52BD-A04D-9B9A-FE2AFC561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BF83-0374-1143-A8D8-90889C6F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69F9-0C42-B544-BB37-A615B904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0CF2-B074-2742-A1C0-2914EE83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7D0-D148-3C46-A9F6-7B4D3761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6447-23DA-B248-A406-1D056DE91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62003-3A5C-EC49-87B3-86E9F6C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8778E-0419-F74A-9E1B-D6928E68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D1FAD-EAB4-AE43-BDB8-6A7B6E1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C3C2-9CB4-5740-B5A3-C03022ED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C24A-B40B-9C48-9769-E62742F2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EC7-3E62-674A-8375-4BC257FD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18CF6-E578-4A43-BAF1-26799471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0BD13-E429-A94D-AA83-1ED8D699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D34B-31C9-234A-81F0-EBE2F5B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8F1E-2CC7-3C42-A0C7-91D3866B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92DEF-9C5E-444D-ABFE-4ADBEAB7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86072-E51C-D643-9F41-47288CC06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0B147-C15D-F142-B3A3-6BD1376C5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78331-4ED4-3E44-B416-CC331E47C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1391-2758-6F49-BB15-DD92A1F6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119D0-B4E3-5F4B-9D0E-D3257287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538C-91C2-F648-8B1A-116FC919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C97-456D-5C43-B7E9-43513783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FA105-0A0B-2244-9046-9D94E05C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7F9F3-6602-5748-B655-93E4DE0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7ADFB-EA4E-814A-80B2-CD516CE8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6ECBC-67EB-B740-80F7-CB49B342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BD099-5B74-4D4C-B17B-CEDEA697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8D71-873F-D64D-82C8-76117C8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B1B1-6B4D-404B-985C-B5F905D3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BA1A-B42F-7C42-B4F0-7EC6D469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0957-3C72-8A44-80B6-8B724D807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A2F1D-BFDA-FF47-AB2E-2DCA82F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C491-8060-344D-BB11-0BCDB976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F5CFE-D6E3-0241-9814-D076FFD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615C-0059-8345-90BC-C76EB78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28CB2-0CA6-9F45-85AE-A8EEB5162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419-7110-B847-8FDF-EA58E8451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F8F6-4BE1-3249-83BE-CD76ECCF4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62AD-6CD7-FE44-8343-2A536096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387-C1E5-5946-9D7B-28C54C51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2781-A761-8F45-B0E3-AA49F29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489F-C0EC-4447-8230-9B8691E45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ABE70-5080-CA4F-872E-4A35CECB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1EF0-6BBC-FB4B-B170-A5B30886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906D7-7B4E-C54C-BCFB-ABE2B841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38D66-FF00-7147-97FE-5150D598B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8259-891E-2F42-B7E2-F6D5F47D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D9B5-53CC-A648-BEFC-192AF267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9425B-C69F-4549-8DB2-28E68541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DD0C-CA6E-7345-B68B-F6EA4029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DB61B-CECE-6745-8091-3452847A3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75EC4-AB57-1B4D-8B4E-465C147F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C7CF-CDE9-B348-9565-A0F623AA1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F070F-508F-0B48-9A3D-384AA2F183F9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1726-5A3C-1641-A387-86E3F3DEB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0EAB-7634-8E4A-8939-B16DECBB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38CC-D55E-CE4B-8418-DF6067944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2C3168-631D-0C4B-A661-D780BE4E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023076-2210-1F4A-AB22-16915BB5E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850" y="584200"/>
            <a:ext cx="95123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50327E-3D16-BD49-A6A9-6938D7EB1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179" y="0"/>
            <a:ext cx="8273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51B3D-6867-4144-BD16-51AFE6DB5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15" y="0"/>
            <a:ext cx="10322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38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B5B36-1453-9546-88D2-7964B1FF2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460" y="0"/>
            <a:ext cx="7957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2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53E44-1A62-1342-B41A-DACFEFAC9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9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A3FA40-9F3A-7C43-8CEC-27BF5DF57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79400"/>
            <a:ext cx="112395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7767BC-D3EC-F247-8650-A9E0BC715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66" y="0"/>
            <a:ext cx="10415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3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85927B-0568-9942-B317-6F454D834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399" y="0"/>
            <a:ext cx="6565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82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96F9C3-E2CB-5348-818D-9849649B3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11" y="0"/>
            <a:ext cx="10698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3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5D66FC-E9A4-F942-8729-B14AAF7F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921" y="0"/>
            <a:ext cx="6128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4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744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104AC-3AB3-B448-ACD7-B1CAB9240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750" y="279400"/>
            <a:ext cx="98425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46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D7A00-918A-8845-A6E4-1F5C62932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07" y="0"/>
            <a:ext cx="8558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779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0E92DA-4BAA-AB49-B514-91820317B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181100"/>
            <a:ext cx="86106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18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7079D6-127C-B84C-B52D-6FA9718F9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657" y="0"/>
            <a:ext cx="8064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9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194B33-32F5-8B42-AFEB-25D4AE485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07" y="0"/>
            <a:ext cx="8558586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F43B68-9653-6E4B-8DA1-394147C44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B5B36-1453-9546-88D2-7964B1FF2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460" y="0"/>
            <a:ext cx="7957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66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E4752-FD17-6048-BC51-814F053C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25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564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A9B7F2-E92F-7A49-AFA3-E2B5ADADD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50" y="1435100"/>
            <a:ext cx="70739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5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984EBB-0AC8-274B-9E6F-B3A979D8B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368" y="0"/>
            <a:ext cx="808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75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D31F4-F61D-B248-BAF0-AFA8EA405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99" y="0"/>
            <a:ext cx="9802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63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862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652D84-A0E6-3A46-8D7F-CAE3B32EA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1371600"/>
            <a:ext cx="67437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71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9EC12F-375B-2044-A92F-0B41DC540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92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33B6A4-8A10-D14B-86CE-83CE1BD69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99" y="0"/>
            <a:ext cx="9802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83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196F63-89B5-3748-AC2C-7240D29DC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14"/>
            <a:ext cx="12192000" cy="590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51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8076AE-7AA4-0D49-87A0-839E20A6A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68" y="0"/>
            <a:ext cx="11861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E7E963-AEB7-1248-AB7D-D58ED8A8A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" y="0"/>
            <a:ext cx="12102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70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DD89C9-0DD9-DD43-8C01-069ED49A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83" y="0"/>
            <a:ext cx="11720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17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6F510D-0A84-F043-A7BE-9633D3C76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779" y="0"/>
            <a:ext cx="8584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95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443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2A069C-BAFB-5E49-9903-ED116F978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844550"/>
            <a:ext cx="94869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62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C3EBA-AEC9-3348-A46B-CF87B62B7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99" y="0"/>
            <a:ext cx="9802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422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7345A2-0E98-AF4C-B350-16ED82445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02" y="0"/>
            <a:ext cx="6567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563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776590-B71D-4C49-83D1-E71C1D899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56" y="0"/>
            <a:ext cx="6920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72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A8EA50-B515-1542-8719-35E9D03C4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387" y="0"/>
            <a:ext cx="6933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38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5459D0-5169-1A4C-89F7-E30F754EC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387" y="0"/>
            <a:ext cx="6933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17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983744-1AFD-E540-A0E5-3D1519D04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713" y="0"/>
            <a:ext cx="6920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93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9D874-E038-D34E-BE73-E04E0121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971" y="0"/>
            <a:ext cx="6908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40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C37B6A-129D-814E-A9D6-27DFAE03E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971" y="0"/>
            <a:ext cx="6908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66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AE194C-2911-7D4B-979E-5CAAE4F0E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50800"/>
            <a:ext cx="6985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069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8444AF-4FED-A14C-ADEB-B1CF2544B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50800"/>
            <a:ext cx="6985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31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267BF-3197-3947-9087-9C616DEB1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50800"/>
            <a:ext cx="6985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84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EB0C1-4987-8641-A2A6-54A1E554C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50800"/>
            <a:ext cx="6985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434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2D53CB-6904-2742-AAA0-48A2B712E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50800"/>
            <a:ext cx="6985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80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A285C3-DFD5-FF44-9796-90C6F8ECB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50800"/>
            <a:ext cx="7112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608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1482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D3122F-14DE-D344-A691-6E0CA7808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35000"/>
            <a:ext cx="102108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19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984EBB-0AC8-274B-9E6F-B3A979D8B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368" y="0"/>
            <a:ext cx="808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294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39E567-1328-A245-91A8-57FFC41B9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851"/>
            <a:ext cx="12192000" cy="536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149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E55E3-3E51-AB45-8B8D-E8F07B515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441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198347-67BC-E34F-8080-6280AD827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458" y="0"/>
            <a:ext cx="5431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039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6813A-8122-5945-BC07-86E5AA082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332" y="0"/>
            <a:ext cx="5397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179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6F8E94-B709-9745-A5CB-D862B273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869950"/>
            <a:ext cx="93091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69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5B65D-4CC0-A84D-BE5D-1484A0302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133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1A412-E599-FC49-9C5F-0A66C3C03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870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627A3-DC4F-A140-8EF7-1490D22BA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73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67FE0F-18D8-2341-8F9D-2DEC67136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81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B4462-0573-4B46-8A50-AA92696D1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28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D04138-0F71-3D48-ACBB-A3D03EEAE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55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66986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B73F18-B729-DC47-8EF3-E4C14AD0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939800"/>
            <a:ext cx="101981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415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32F0A4-23A7-564F-A938-2F252B50C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104938-6EB0-464D-A819-9E86535FB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91" y="0"/>
            <a:ext cx="5460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781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0A8797-53CE-374F-8C72-9E4C3113E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816" y="0"/>
            <a:ext cx="5514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92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3DCE0-319A-2740-B030-9D05BF9B6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412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8B5513-23A8-5E46-B88E-BA30B7D18F8E}"/>
              </a:ext>
            </a:extLst>
          </p:cNvPr>
          <p:cNvSpPr txBox="1"/>
          <p:nvPr/>
        </p:nvSpPr>
        <p:spPr>
          <a:xfrm>
            <a:off x="433137" y="15400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Aquaporin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4C3F2F-D6B8-304A-BA05-1D96D7F31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897"/>
            <a:ext cx="12192000" cy="521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89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8B5513-23A8-5E46-B88E-BA30B7D18F8E}"/>
              </a:ext>
            </a:extLst>
          </p:cNvPr>
          <p:cNvSpPr txBox="1"/>
          <p:nvPr/>
        </p:nvSpPr>
        <p:spPr>
          <a:xfrm>
            <a:off x="433137" y="15400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Aquaporin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0EB97C-02D9-1447-96A0-789BDBFA2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432"/>
            <a:ext cx="12192000" cy="558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569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2C957-AF24-1B4D-9885-A2F9C773C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18661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63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EB0F57-6B81-9346-8047-6D5309296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502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06D16-C5D9-8044-A802-0745E8FEA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173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2B2681-A8C9-7346-9DD6-F7ABF0EF3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55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5F40EA-0EBB-7042-ACB9-80A5B7230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1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5219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481873-20AB-7C45-A7A1-EC87C8CF0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1270000"/>
            <a:ext cx="85852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864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B86BC-E8E2-BC4D-AF83-19885E9F1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99" y="0"/>
            <a:ext cx="9802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243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6E1585-A856-084A-8B53-B30CC64C1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14"/>
            <a:ext cx="12192000" cy="590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545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4E7AD1-CF49-0143-A7AC-6D74DC7E0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152" y="0"/>
            <a:ext cx="5247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754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78B47-C752-B04F-8DA9-BEBA32E43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766" y="0"/>
            <a:ext cx="5100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04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B6C83A-C4B5-D347-90BE-95FA77E36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33" y="0"/>
            <a:ext cx="541753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61DD31-7EE5-674A-94E3-9086FD22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311" y="3583739"/>
            <a:ext cx="1832276" cy="157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819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FBEAE-3095-F240-B5C2-4BAD92952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714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7257E7-E503-DA4E-8112-99A681460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416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57EC06-56C9-7A4D-BD40-C3CC062B3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19" y="0"/>
            <a:ext cx="9419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847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9686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5692C9-1DE2-2041-8FD1-9C2F27AA3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0" y="1123950"/>
            <a:ext cx="95885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221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FF45D9-19FC-6E47-81A9-0CBA0B57C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179" y="0"/>
            <a:ext cx="8273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73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1A98A9-31F7-F041-9886-1C6EF6404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241300"/>
            <a:ext cx="9474200" cy="63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880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AAB15-A6FD-BB4B-B457-872E785A8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833" y="0"/>
            <a:ext cx="8342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114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E423BC-2518-5A42-A168-668288A8A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37" y="0"/>
            <a:ext cx="11267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075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07FC0C-4AF6-CF4D-BD06-7ED439AD1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285750"/>
            <a:ext cx="101346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0768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857FB9-D671-2840-9360-A215A7053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8" y="0"/>
            <a:ext cx="12062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145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6F71EB-367F-F544-9498-EAD98B39D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553" y="0"/>
            <a:ext cx="820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1591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157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</Words>
  <Application>Microsoft Macintosh PowerPoint</Application>
  <PresentationFormat>Widescreen</PresentationFormat>
  <Paragraphs>2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58</cp:revision>
  <dcterms:created xsi:type="dcterms:W3CDTF">2020-07-05T01:51:24Z</dcterms:created>
  <dcterms:modified xsi:type="dcterms:W3CDTF">2020-11-19T04:03:12Z</dcterms:modified>
</cp:coreProperties>
</file>